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94" r:id="rId2"/>
    <p:sldId id="295" r:id="rId3"/>
    <p:sldId id="322" r:id="rId4"/>
    <p:sldId id="323" r:id="rId5"/>
    <p:sldId id="324" r:id="rId6"/>
    <p:sldId id="325" r:id="rId7"/>
    <p:sldId id="326" r:id="rId8"/>
    <p:sldId id="327" r:id="rId9"/>
    <p:sldId id="314" r:id="rId10"/>
    <p:sldId id="328" r:id="rId11"/>
    <p:sldId id="329" r:id="rId12"/>
    <p:sldId id="330" r:id="rId13"/>
    <p:sldId id="331" r:id="rId14"/>
    <p:sldId id="315" r:id="rId15"/>
    <p:sldId id="332" r:id="rId16"/>
    <p:sldId id="335" r:id="rId17"/>
    <p:sldId id="334" r:id="rId18"/>
    <p:sldId id="333" r:id="rId19"/>
    <p:sldId id="320" r:id="rId20"/>
    <p:sldId id="316" r:id="rId21"/>
    <p:sldId id="318" r:id="rId22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5pPr>
    <a:lvl6pPr marL="22860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6pPr>
    <a:lvl7pPr marL="27432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7pPr>
    <a:lvl8pPr marL="32004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8pPr>
    <a:lvl9pPr marL="36576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hiddenSlides="1" frameSlides="1"/>
  <p:clrMru>
    <a:srgbClr val="B05800"/>
    <a:srgbClr val="FFFF66"/>
    <a:srgbClr val="009900"/>
    <a:srgbClr val="66FF66"/>
    <a:srgbClr val="66CCFF"/>
    <a:srgbClr val="FF0000"/>
    <a:srgbClr val="FF3300"/>
    <a:srgbClr val="0033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6629" autoAdjust="0"/>
    <p:restoredTop sz="90711" autoAdjust="0"/>
  </p:normalViewPr>
  <p:slideViewPr>
    <p:cSldViewPr snapToObjects="1">
      <p:cViewPr varScale="1">
        <p:scale>
          <a:sx n="101" d="100"/>
          <a:sy n="101" d="100"/>
        </p:scale>
        <p:origin x="-33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>
                <a:latin typeface="Arial" charset="0"/>
              </a:defRPr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endParaRPr lang="en-US" altLang="ko-KR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64023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latin typeface="Arial" charset="0"/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465888" y="9723438"/>
            <a:ext cx="63341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fld id="{A57C7D74-1AA1-4CD7-9B75-F3B07F403780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 b="0"/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840913"/>
            <a:ext cx="5867400" cy="3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80088" y="9721850"/>
            <a:ext cx="13176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fld id="{C37CCB5E-D3DB-4C6A-B1F8-998E478A7F54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233363" indent="9525" algn="l" rtl="0" eaLnBrk="0" fontAlgn="base" latinLnBrk="1" hangingPunct="0">
      <a:spcBef>
        <a:spcPct val="30000"/>
      </a:spcBef>
      <a:spcAft>
        <a:spcPct val="0"/>
      </a:spcAft>
      <a:buChar char="•"/>
      <a:defRPr kumimoji="1" sz="10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457200" indent="-952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681038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90487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MGB 2003</a:t>
            </a: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© 2003 Microsoft Corporation. All rights reserved.</a:t>
            </a:r>
          </a:p>
          <a:p>
            <a:r>
              <a:rPr lang="en-US" altLang="ko-KR" smtClean="0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CB5E-D3DB-4C6A-B1F8-998E478A7F54}" type="slidenum">
              <a:rPr lang="ko-KR" altLang="en-US" smtClean="0"/>
              <a:pPr/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1417638"/>
            <a:ext cx="7772400" cy="69532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4445000"/>
            <a:ext cx="7861300" cy="530225"/>
          </a:xfrm>
        </p:spPr>
        <p:txBody>
          <a:bodyPr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77025" y="228600"/>
            <a:ext cx="2097088" cy="30924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143625" cy="3092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93113" cy="7508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381000" y="1416050"/>
            <a:ext cx="8388350" cy="1905000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93113" cy="7508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81000" y="1416050"/>
            <a:ext cx="4117975" cy="1905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1375" y="1416050"/>
            <a:ext cx="4117975" cy="1905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1000" y="1416050"/>
            <a:ext cx="4117975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1375" y="1416050"/>
            <a:ext cx="4117975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28600"/>
            <a:ext cx="8393113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smtClean="0"/>
              <a:t>Click to edit Title Slide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16050"/>
            <a:ext cx="83883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  <p:sldLayoutId id="2147483651" r:id="rId12"/>
    <p:sldLayoutId id="2147483650" r:id="rId13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9pPr>
    </p:titleStyle>
    <p:bodyStyle>
      <a:lvl1pPr marL="460375" indent="-460375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855663" indent="-3937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258888" indent="-40163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595438" indent="-33496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1909763" indent="-30003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3669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8241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2813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7385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1089025"/>
            <a:ext cx="7772400" cy="1311128"/>
          </a:xfrm>
        </p:spPr>
        <p:txBody>
          <a:bodyPr/>
          <a:lstStyle/>
          <a:p>
            <a:pPr eaLnBrk="1" hangingPunct="1"/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SoulHunt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2008/10/15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4446588"/>
            <a:ext cx="7861300" cy="535531"/>
          </a:xfrm>
        </p:spPr>
        <p:txBody>
          <a:bodyPr/>
          <a:lstStyle/>
          <a:p>
            <a:pPr algn="r" eaLnBrk="1" hangingPunct="1">
              <a:defRPr/>
            </a:pPr>
            <a:r>
              <a:rPr lang="en-US" altLang="ko-KR" dirty="0" smtClean="0">
                <a:ea typeface="굴림" charset="-127"/>
              </a:rPr>
              <a:t>MAIET Entertainment</a:t>
            </a:r>
            <a:endParaRPr lang="ko-KR" altLang="ko-KR" dirty="0" smtClean="0"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남자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PC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 체형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Documents and Settings\zelinde.MAIETDEV\My Documents\받은 파일\소울_08.10._그래픽\캐릭\1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1169494"/>
            <a:ext cx="3429024" cy="568850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몬스터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머미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병정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Documents and Settings\zelinde.MAIETDEV\My Documents\받은 파일\소울_08.10._그래픽\캐릭\mummy-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142984"/>
            <a:ext cx="5786478" cy="577212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몬스터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아레크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C:\Documents and Settings\zelinde.MAIETDEV\My Documents\받은 파일\소울_08.10._그래픽\캐릭\1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0177" y="1214422"/>
            <a:ext cx="6435095" cy="564357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애니메이션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5834074" cy="2289858"/>
          </a:xfrm>
        </p:spPr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소레나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용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변동사항 없음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PC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무기별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(1hs,2hd,arc,1hp,stf)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 동작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90%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완료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dirty="0"/>
          </a:p>
        </p:txBody>
      </p:sp>
      <p:pic>
        <p:nvPicPr>
          <p:cNvPr id="9218" name="Picture 2" descr="C:\Documents and Settings\zelinde.MAIETDEV\바탕 화면\애니\무제2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7950" y="1649665"/>
            <a:ext cx="2002307" cy="44225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배경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작업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5059847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고품질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라이트맵을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뽑기위한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작업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렌고트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부락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테레스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평원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인젠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자유항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영웅의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오솔길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영웅의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오솔길 완료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에다산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heightmap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작업완료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스플래팅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수정필요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인간 캠프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완료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폭포완료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코볼트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캠프 완료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에다산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 descr="C:\Documents and Settings\zelinde.MAIETDEV\My Documents\받은 파일\소울_08.10._그래픽\배경\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979488"/>
            <a:ext cx="7429520" cy="588418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에다산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 descr="C:\Documents and Settings\zelinde.MAIETDEV\My Documents\받은 파일\소울_08.10._그래픽\배경\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7971" y="1142984"/>
            <a:ext cx="7215929" cy="571501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에다산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 descr="C:\Documents and Settings\zelinde.MAIETDEV\My Documents\받은 파일\소울_08.10._그래픽\배경\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073945"/>
            <a:ext cx="7303101" cy="578405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프로그래</a:t>
            </a: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밍</a:t>
            </a:r>
            <a:endParaRPr lang="ko-KR" altLang="en-US" sz="6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err="1" smtClean="0">
                <a:latin typeface="맑은 고딕" pitchFamily="50" charset="-127"/>
                <a:ea typeface="맑은 고딕" pitchFamily="50" charset="-127"/>
              </a:rPr>
              <a:t>컨셉</a:t>
            </a:r>
            <a:endParaRPr lang="ko-KR" altLang="en-US" sz="6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작업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3065455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스트레스 테스트용 더미 클라이언트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대형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NPC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회전 애니메이션 적용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탤런트 학습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변경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팔레트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추가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포커스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PhysX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시연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여성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PC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중갑옷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C:\Documents and Settings\zelinde.MAIETDEV\My Documents\받은 파일\소울_08.10._그래픽\컨셉\1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3448" y="1011219"/>
            <a:ext cx="3589924" cy="5846781"/>
          </a:xfrm>
          <a:prstGeom prst="rect">
            <a:avLst/>
          </a:prstGeom>
          <a:noFill/>
        </p:spPr>
      </p:pic>
      <p:pic>
        <p:nvPicPr>
          <p:cNvPr id="2051" name="Picture 3" descr="C:\Documents and Settings\zelinde.MAIETDEV\My Documents\받은 파일\소울_08.10._그래픽\컨셉\1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1011219"/>
            <a:ext cx="3589923" cy="584678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PC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중갑옷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Documents and Settings\zelinde.MAIETDEV\My Documents\받은 파일\소울_08.10._그래픽\컨셉\1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979488"/>
            <a:ext cx="5357850" cy="590129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에다산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오우거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진영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Documents and Settings\zelinde.MAIETDEV\My Documents\받은 파일\소울_08.10._그래픽\컨셉\2오우거+진영5+cop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2714620"/>
            <a:ext cx="9144032" cy="300838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에다산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코볼드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캠프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9" name="Picture 3" descr="C:\Documents and Settings\zelinde.MAIETDEV\My Documents\받은 파일\소울_08.10._그래픽\컨셉\코볼드+캠프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643182"/>
            <a:ext cx="9144032" cy="368504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코볼드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진영 장식물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Documents and Settings\zelinde.MAIETDEV\My Documents\받은 파일\소울_08.10._그래픽\컨셉\코볼드+깃발2+cop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1416050"/>
            <a:ext cx="3571900" cy="540649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코볼드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진영 장식물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3" name="Picture 3" descr="C:\Documents and Settings\zelinde.MAIETDEV\My Documents\받은 파일\소울_08.10._그래픽\컨셉\코볼드4+cop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1" y="2143116"/>
            <a:ext cx="8163583" cy="413077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캐릭터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cast Template - MSDN FY04">
  <a:themeElements>
    <a:clrScheme name="Webcast Template - MSDN FY04 1">
      <a:dk1>
        <a:srgbClr val="000000"/>
      </a:dk1>
      <a:lt1>
        <a:srgbClr val="FFFFFF"/>
      </a:lt1>
      <a:dk2>
        <a:srgbClr val="00478E"/>
      </a:dk2>
      <a:lt2>
        <a:srgbClr val="FFDD4F"/>
      </a:lt2>
      <a:accent1>
        <a:srgbClr val="FCEB98"/>
      </a:accent1>
      <a:accent2>
        <a:srgbClr val="EB7C35"/>
      </a:accent2>
      <a:accent3>
        <a:srgbClr val="AAB1C6"/>
      </a:accent3>
      <a:accent4>
        <a:srgbClr val="DADADA"/>
      </a:accent4>
      <a:accent5>
        <a:srgbClr val="FDF3CA"/>
      </a:accent5>
      <a:accent6>
        <a:srgbClr val="D5702F"/>
      </a:accent6>
      <a:hlink>
        <a:srgbClr val="74C35F"/>
      </a:hlink>
      <a:folHlink>
        <a:srgbClr val="6294CD"/>
      </a:folHlink>
    </a:clrScheme>
    <a:fontScheme name="Webcast Template - MSDN FY04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" pitchFamily="34" charset="0"/>
          </a:defRPr>
        </a:defPPr>
      </a:lstStyle>
    </a:lnDef>
  </a:objectDefaults>
  <a:extraClrSchemeLst>
    <a:extraClrScheme>
      <a:clrScheme name="Webcast Template - MSDN FY04 1">
        <a:dk1>
          <a:srgbClr val="000000"/>
        </a:dk1>
        <a:lt1>
          <a:srgbClr val="FFFFFF"/>
        </a:lt1>
        <a:dk2>
          <a:srgbClr val="00478E"/>
        </a:dk2>
        <a:lt2>
          <a:srgbClr val="FFDD4F"/>
        </a:lt2>
        <a:accent1>
          <a:srgbClr val="FCEB98"/>
        </a:accent1>
        <a:accent2>
          <a:srgbClr val="EB7C35"/>
        </a:accent2>
        <a:accent3>
          <a:srgbClr val="AAB1C6"/>
        </a:accent3>
        <a:accent4>
          <a:srgbClr val="DADADA"/>
        </a:accent4>
        <a:accent5>
          <a:srgbClr val="FDF3CA"/>
        </a:accent5>
        <a:accent6>
          <a:srgbClr val="D5702F"/>
        </a:accent6>
        <a:hlink>
          <a:srgbClr val="74C35F"/>
        </a:hlink>
        <a:folHlink>
          <a:srgbClr val="6294C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10656</TotalTime>
  <Words>141</Words>
  <Application>Microsoft PowerPoint</Application>
  <PresentationFormat>화면 슬라이드 쇼(4:3)</PresentationFormat>
  <Paragraphs>45</Paragraphs>
  <Slides>21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Webcast Template - MSDN FY04</vt:lpstr>
      <vt:lpstr>SoulHunt 2008/10/15</vt:lpstr>
      <vt:lpstr>컨셉</vt:lpstr>
      <vt:lpstr>여성 PC 중갑옷</vt:lpstr>
      <vt:lpstr>남성 PC 중갑옷</vt:lpstr>
      <vt:lpstr>에다산 &gt; 오우거 진영</vt:lpstr>
      <vt:lpstr>에다산 &gt; 코볼드 캠프</vt:lpstr>
      <vt:lpstr>코볼드 진영 장식물</vt:lpstr>
      <vt:lpstr>코볼드 진영 장식물</vt:lpstr>
      <vt:lpstr>캐릭터</vt:lpstr>
      <vt:lpstr>남자 PC 기본 체형</vt:lpstr>
      <vt:lpstr>몬스터 &gt; 머미 병정</vt:lpstr>
      <vt:lpstr>몬스터 &gt; 아레크</vt:lpstr>
      <vt:lpstr>애니메이션</vt:lpstr>
      <vt:lpstr>배경</vt:lpstr>
      <vt:lpstr>작업</vt:lpstr>
      <vt:lpstr>에다산</vt:lpstr>
      <vt:lpstr>에다산</vt:lpstr>
      <vt:lpstr>에다산</vt:lpstr>
      <vt:lpstr>프로그래밍</vt:lpstr>
      <vt:lpstr>작업</vt:lpstr>
      <vt:lpstr>시연</vt:lpstr>
    </vt:vector>
  </TitlesOfParts>
  <Company>인터데브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테스트 자동화</dc:title>
  <dc:subject/>
  <dc:creator>남기룡</dc:creator>
  <dc:description>Template design: aliciad_x000d_
Formatter:_x000d_
Event Date:_x000d_
Event Location:_x000d_
Speech Length:_x000d_
Audience:_x000d_
Key Topics:</dc:description>
  <cp:lastModifiedBy>남기룡</cp:lastModifiedBy>
  <cp:revision>1544</cp:revision>
  <dcterms:created xsi:type="dcterms:W3CDTF">2004-08-31T00:37:58Z</dcterms:created>
  <dcterms:modified xsi:type="dcterms:W3CDTF">2008-10-15T02:55:53Z</dcterms:modified>
</cp:coreProperties>
</file>